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92" r:id="rId3"/>
    <p:sldId id="311" r:id="rId4"/>
    <p:sldId id="294" r:id="rId5"/>
    <p:sldId id="329" r:id="rId6"/>
    <p:sldId id="296" r:id="rId7"/>
    <p:sldId id="319" r:id="rId8"/>
    <p:sldId id="298" r:id="rId9"/>
    <p:sldId id="299" r:id="rId10"/>
    <p:sldId id="330" r:id="rId11"/>
    <p:sldId id="300" r:id="rId12"/>
    <p:sldId id="321" r:id="rId13"/>
    <p:sldId id="312" r:id="rId14"/>
    <p:sldId id="332" r:id="rId15"/>
    <p:sldId id="302" r:id="rId16"/>
    <p:sldId id="320" r:id="rId17"/>
    <p:sldId id="317" r:id="rId18"/>
    <p:sldId id="328" r:id="rId19"/>
    <p:sldId id="325" r:id="rId20"/>
    <p:sldId id="324" r:id="rId21"/>
    <p:sldId id="318" r:id="rId22"/>
    <p:sldId id="315" r:id="rId23"/>
    <p:sldId id="305" r:id="rId24"/>
    <p:sldId id="31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4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8" autoAdjust="0"/>
  </p:normalViewPr>
  <p:slideViewPr>
    <p:cSldViewPr>
      <p:cViewPr>
        <p:scale>
          <a:sx n="81" d="100"/>
          <a:sy n="81" d="100"/>
        </p:scale>
        <p:origin x="-73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E7DB-84A5-4882-90F9-BC6B05CB2052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8DEC6-5DD3-4359-881A-BA4A486AA5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77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DEC6-5DD3-4359-881A-BA4A486AA5E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2500" t="20652" r="15000" b="31522"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2500" t="20652" r="15000" b="31522"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32500" t="20652" r="15000" b="31522"/>
          <a:stretch>
            <a:fillRect/>
          </a:stretch>
        </p:blipFill>
        <p:spPr bwMode="auto">
          <a:xfrm>
            <a:off x="0" y="0"/>
            <a:ext cx="91647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D8C18-2503-4625-9CB8-300F2DCF0EB9}" type="datetimeFigureOut">
              <a:rPr lang="en-US" smtClean="0"/>
              <a:pPr/>
              <a:t>3/5/2013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5C87A-7E8A-48B4-B42D-90D78ADB68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674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609600"/>
            <a:ext cx="58674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Giving Back </a:t>
            </a:r>
            <a:br>
              <a:rPr lang="en-US" sz="3600" b="1" dirty="0" smtClean="0"/>
            </a:br>
            <a:r>
              <a:rPr lang="en-US" sz="3600" b="1" dirty="0" smtClean="0"/>
              <a:t>Enterprises, LLC</a:t>
            </a: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/>
            </a:r>
            <a:br>
              <a:rPr lang="en-US" sz="3500" b="1" dirty="0" smtClean="0"/>
            </a:br>
            <a:r>
              <a:rPr lang="en-US" sz="3500" b="1" dirty="0" smtClean="0"/>
              <a:t>“</a:t>
            </a:r>
            <a:r>
              <a:rPr lang="en-US" sz="2800" b="1" i="1" dirty="0" smtClean="0"/>
              <a:t>Promoting Positive Results in the Community</a:t>
            </a:r>
            <a:r>
              <a:rPr lang="en-US" sz="2400" b="1" dirty="0" smtClean="0"/>
              <a:t>!”</a:t>
            </a:r>
            <a:endParaRPr lang="en-US" sz="35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4800600"/>
            <a:ext cx="6934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/>
              <a:t>Saundra Howard-McGee, M.S., CSA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/>
              <a:t>Chief Executive Officer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/>
              <a:t>Freddie L. Scott, Chief Operating Partner</a:t>
            </a:r>
          </a:p>
          <a:p>
            <a:pPr>
              <a:spcBef>
                <a:spcPts val="0"/>
              </a:spcBef>
            </a:pPr>
            <a:endParaRPr lang="en-US" b="1" i="1" dirty="0"/>
          </a:p>
        </p:txBody>
      </p:sp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www.augustana.edu/Images/agb_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65532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GBE’s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Private Foundation Set-Up</a:t>
            </a:r>
          </a:p>
          <a:p>
            <a:r>
              <a:rPr lang="en-US" dirty="0" smtClean="0"/>
              <a:t>Consultant Services</a:t>
            </a:r>
          </a:p>
          <a:p>
            <a:r>
              <a:rPr lang="en-US" dirty="0" smtClean="0"/>
              <a:t>Strategic Partnerships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Consultation is FREE</a:t>
            </a:r>
          </a:p>
        </p:txBody>
      </p:sp>
      <p:pic>
        <p:nvPicPr>
          <p:cNvPr id="24578" name="Picture 2" descr="http://www.business-strategy-innovation.com/uploaded_images/Working-Together-7385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30480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GBE’s SERVICES 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Program and Fund Development</a:t>
            </a:r>
          </a:p>
          <a:p>
            <a:r>
              <a:rPr lang="en-US" dirty="0" smtClean="0"/>
              <a:t>Grant Development and Training</a:t>
            </a:r>
          </a:p>
          <a:p>
            <a:r>
              <a:rPr lang="en-US" dirty="0" smtClean="0"/>
              <a:t>Entrepreneurship and Executive Coaching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Consultation - </a:t>
            </a:r>
            <a:r>
              <a:rPr lang="en-US" sz="4000" dirty="0" smtClean="0"/>
              <a:t>FREE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http://www.business-strategy-innovation.com/uploaded_images/Working-Together-7385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048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LIVES!!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ticketsforcharity.com/images/TeamFoundations/nepcf-image_464x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553200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AREAS WHERE </a:t>
            </a:r>
            <a:r>
              <a:rPr lang="en-US" dirty="0" smtClean="0"/>
              <a:t>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HEALTH, SPORTS AND RECREATION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1138" name="Picture 2" descr="http://www.schooljotter.com/imagefolders/stleonards/healthy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3810000" cy="3343275"/>
          </a:xfrm>
          <a:prstGeom prst="rect">
            <a:avLst/>
          </a:prstGeom>
          <a:noFill/>
        </p:spPr>
      </p:pic>
      <p:pic>
        <p:nvPicPr>
          <p:cNvPr id="5" name="Picture 4" descr="http://www.youthsportsny.org/images/football%20hu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19400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AREAS </a:t>
            </a:r>
            <a:r>
              <a:rPr lang="en-US" smtClean="0"/>
              <a:t>WHERE </a:t>
            </a:r>
            <a:r>
              <a:rPr lang="en-US" smtClean="0"/>
              <a:t>YOU CAN </a:t>
            </a:r>
            <a:r>
              <a:rPr lang="en-US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INCARCERATED YOUTH EDUCATION</a:t>
            </a:r>
          </a:p>
          <a:p>
            <a:r>
              <a:rPr lang="en-US" dirty="0" smtClean="0"/>
              <a:t>ADULT ILLITERACY</a:t>
            </a:r>
          </a:p>
        </p:txBody>
      </p:sp>
      <p:pic>
        <p:nvPicPr>
          <p:cNvPr id="18434" name="Picture 2" descr="http://simplesend.com/simple/uploadedimages/000172/AdultLitera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799"/>
            <a:ext cx="3276600" cy="2209801"/>
          </a:xfrm>
          <a:prstGeom prst="rect">
            <a:avLst/>
          </a:prstGeom>
          <a:noFill/>
        </p:spPr>
      </p:pic>
      <p:pic>
        <p:nvPicPr>
          <p:cNvPr id="20482" name="Picture 2" descr="http://www.justiceforallthemovie.com/wp-content/gallery/pics1/jfa-incarcerated-youth-in-class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1"/>
            <a:ext cx="4419601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4.bp.blogspot.com/_yUVfORsPM5I/THQDU2By6cI/AAAAAAAAA_U/AgXofz8T9Gg/s320/detroit+lions+in+the+commun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8313"/>
            <a:ext cx="5105400" cy="44152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blog.mlive.com/sportsnow_impact/2008/06/IMG_2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543800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“Where Do You Want to Give Back?”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Giving Back Enterprises will help direct resources to your area of interest</a:t>
            </a:r>
          </a:p>
          <a:p>
            <a:pPr>
              <a:buNone/>
              <a:tabLst>
                <a:tab pos="1312863" algn="l"/>
              </a:tabLst>
            </a:pPr>
            <a:endParaRPr lang="en-US" sz="2400" dirty="0" smtClean="0"/>
          </a:p>
          <a:p>
            <a:r>
              <a:rPr lang="en-US" dirty="0" smtClean="0"/>
              <a:t>Giving Back Enterprises will help coordinate your activities to assist individuals in need</a:t>
            </a:r>
            <a:endParaRPr lang="en-US" dirty="0"/>
          </a:p>
        </p:txBody>
      </p:sp>
      <p:pic>
        <p:nvPicPr>
          <p:cNvPr id="62466" name="Picture 2" descr="http://aging.ohio.gov/news/agingconnection/2008April/2008_OAM_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19600"/>
            <a:ext cx="238125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DIFFERENCE!!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gatorzone.com/insidefootball/images/staff/community/walker_p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5720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To empower professional athletes and organizations to “give back”</a:t>
            </a:r>
          </a:p>
          <a:p>
            <a:r>
              <a:rPr lang="en-US" dirty="0" smtClean="0"/>
              <a:t>To strengthen the lives of youth and adults in our communities</a:t>
            </a:r>
          </a:p>
          <a:p>
            <a:r>
              <a:rPr lang="en-US" dirty="0" smtClean="0"/>
              <a:t>To bring resources to critically underserved individuals in communities</a:t>
            </a:r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COMMUNITIES!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www.utmb.edu/scoa/images/rsvp-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6629400" cy="4714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EFFORTS COUNT!!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0658" name="Picture 2" descr="http://helpinghandsofhope.org/uploads/Program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6096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www.thenetworking-thehague.com/smt/user/upload/Image/givingback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7162800" cy="57121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POSITIVE IMPACT!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www.cartoonstock.com/newscartoons/cartoonists/mba/lowres/mban1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45720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9" y="0"/>
            <a:ext cx="91674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      Giving Back Enterprises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dirty="0" smtClean="0"/>
              <a:t>				</a:t>
            </a:r>
          </a:p>
          <a:p>
            <a:pPr algn="ctr">
              <a:buNone/>
              <a:tabLst>
                <a:tab pos="973138" algn="l"/>
              </a:tabLst>
            </a:pPr>
            <a:r>
              <a:rPr lang="en-US" dirty="0" smtClean="0"/>
              <a:t>		</a:t>
            </a:r>
            <a:r>
              <a:rPr lang="en-US" sz="14400" b="1" i="1" dirty="0" smtClean="0"/>
              <a:t>SIGN UP TODAY </a:t>
            </a:r>
          </a:p>
          <a:p>
            <a:pPr algn="ctr">
              <a:buNone/>
              <a:tabLst>
                <a:tab pos="973138" algn="l"/>
              </a:tabLst>
            </a:pPr>
            <a:r>
              <a:rPr lang="en-US" sz="14400" b="1" i="1" dirty="0" smtClean="0"/>
              <a:t>		FOR YOUR </a:t>
            </a:r>
          </a:p>
          <a:p>
            <a:pPr algn="ctr">
              <a:buNone/>
              <a:tabLst>
                <a:tab pos="973138" algn="l"/>
              </a:tabLst>
            </a:pPr>
            <a:r>
              <a:rPr lang="en-US" sz="14400" b="1" i="1" dirty="0" smtClean="0"/>
              <a:t>	    </a:t>
            </a:r>
            <a:r>
              <a:rPr lang="en-US" sz="14400" b="1" dirty="0" smtClean="0"/>
              <a:t>FREE </a:t>
            </a:r>
          </a:p>
          <a:p>
            <a:pPr algn="ctr">
              <a:buNone/>
              <a:tabLst>
                <a:tab pos="973138" algn="l"/>
              </a:tabLst>
            </a:pPr>
            <a:r>
              <a:rPr lang="en-US" sz="14400" b="1" i="1" dirty="0" smtClean="0"/>
              <a:t>				CONSULTATION!</a:t>
            </a:r>
            <a:r>
              <a:rPr lang="en-US" sz="14400" b="1" dirty="0" smtClean="0">
                <a:latin typeface="Trebuchet MS" pitchFamily="34" charset="0"/>
              </a:rPr>
              <a:t> </a:t>
            </a:r>
            <a:r>
              <a:rPr lang="en-US" sz="14400" dirty="0" smtClean="0"/>
              <a:t>	</a:t>
            </a:r>
            <a:r>
              <a:rPr lang="en-US" dirty="0" smtClean="0"/>
              <a:t>		</a:t>
            </a:r>
          </a:p>
          <a:p>
            <a:pPr algn="ctr">
              <a:buNone/>
            </a:pPr>
            <a:r>
              <a:rPr lang="en-US" sz="4600" b="1" i="1" dirty="0" smtClean="0"/>
              <a:t>		</a:t>
            </a:r>
          </a:p>
          <a:p>
            <a:pPr algn="ctr">
              <a:buNone/>
            </a:pPr>
            <a:r>
              <a:rPr lang="en-US" sz="4600" b="1" i="1" dirty="0" smtClean="0"/>
              <a:t>	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9600" b="1" i="1" dirty="0" smtClean="0">
                <a:latin typeface="Comic Sans MS" pitchFamily="66" charset="0"/>
              </a:rPr>
              <a:t>Let’s work together to </a:t>
            </a:r>
          </a:p>
          <a:p>
            <a:pPr>
              <a:buNone/>
            </a:pPr>
            <a:r>
              <a:rPr lang="en-US" sz="9600" b="1" i="1" dirty="0" smtClean="0">
                <a:latin typeface="Comic Sans MS" pitchFamily="66" charset="0"/>
              </a:rPr>
              <a:t>promote positive results </a:t>
            </a:r>
          </a:p>
          <a:p>
            <a:pPr>
              <a:buNone/>
            </a:pPr>
            <a:r>
              <a:rPr lang="en-US" sz="9600" b="1" i="1" dirty="0" smtClean="0">
                <a:latin typeface="Comic Sans MS" pitchFamily="66" charset="0"/>
              </a:rPr>
              <a:t>in the community</a:t>
            </a:r>
            <a:r>
              <a:rPr lang="en-US" sz="9600" b="1" dirty="0" smtClean="0">
                <a:latin typeface="Comic Sans MS" pitchFamily="66" charset="0"/>
              </a:rPr>
              <a:t> 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6200" b="1" dirty="0" smtClean="0">
                <a:latin typeface="Trebuchet MS" pitchFamily="34" charset="0"/>
              </a:rPr>
              <a:t>			</a:t>
            </a:r>
            <a:endParaRPr lang="en-US" b="1" i="1" dirty="0" smtClean="0">
              <a:latin typeface="Trebuchet MS" pitchFamily="34" charset="0"/>
            </a:endParaRPr>
          </a:p>
          <a:p>
            <a:pPr>
              <a:buNone/>
            </a:pPr>
            <a:r>
              <a:rPr lang="en-US" i="1" dirty="0" smtClean="0"/>
              <a:t>				</a:t>
            </a:r>
          </a:p>
          <a:p>
            <a:pPr>
              <a:buNone/>
            </a:pPr>
            <a:r>
              <a:rPr lang="en-US" i="1" dirty="0" smtClean="0"/>
              <a:t>				</a:t>
            </a:r>
          </a:p>
          <a:p>
            <a:pPr>
              <a:buNone/>
            </a:pPr>
            <a:r>
              <a:rPr lang="en-US" i="1" dirty="0" smtClean="0"/>
              <a:t>				l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851780676"/>
      </p:ext>
    </p:extLst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https://anitagrant.com/images/stories/Blog/GivingBackjpgT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67818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BELIEF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Business exists to serve the needs of society</a:t>
            </a:r>
          </a:p>
          <a:p>
            <a:r>
              <a:rPr lang="en-US" dirty="0" smtClean="0"/>
              <a:t>And make a difference in our community!</a:t>
            </a:r>
          </a:p>
          <a:p>
            <a:endParaRPr lang="en-US" dirty="0"/>
          </a:p>
        </p:txBody>
      </p:sp>
      <p:pic>
        <p:nvPicPr>
          <p:cNvPr id="30722" name="Picture 2" descr="http://www.theitrade.com/wp-content/uploads/2010/04/fotolia_3670882_m_4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1"/>
            <a:ext cx="4419600" cy="27431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18" name="Picture 2" descr="http://www.edsaye.co.uk/images/large_images/helping_others_1oct_lar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648200" cy="4953000"/>
          </a:xfrm>
          <a:prstGeom prst="rect">
            <a:avLst/>
          </a:prstGeom>
          <a:noFill/>
        </p:spPr>
      </p:pic>
      <p:pic>
        <p:nvPicPr>
          <p:cNvPr id="72706" name="Picture 2" descr="http://robhueniken.com/wp-content/uploads/2009/08/help-oth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86000"/>
            <a:ext cx="27813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Unique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Saundra Howard-McGee, retired Executive Director of Detroit Public Schools and</a:t>
            </a:r>
          </a:p>
          <a:p>
            <a:r>
              <a:rPr lang="en-US" dirty="0" smtClean="0"/>
              <a:t>Freddie L. Scott, former Detroit Lions Wide Receiver</a:t>
            </a:r>
          </a:p>
          <a:p>
            <a:r>
              <a:rPr lang="en-US" dirty="0" smtClean="0"/>
              <a:t>Have joined together to help professional athletes and organizations “give back” to communities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NFL + EDUCATION = PARTNERS WORKING TOGETHER TO “GIVE BACK”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 descr="http://www.sanford.org/vertical/Sites/%7B13E3DC8B-7EC3-444C-AE4D-90249BEAE3D0%7D/uploads/%7BC7638C95-8490-44F8-BE23-A71AAD3EBA9E%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191000" cy="3581400"/>
          </a:xfrm>
          <a:prstGeom prst="rect">
            <a:avLst/>
          </a:prstGeom>
          <a:noFill/>
        </p:spPr>
      </p:pic>
      <p:pic>
        <p:nvPicPr>
          <p:cNvPr id="5" name="Picture 4" descr="http://auctionwally.com/storage/NFL100RawlingsFootball%20007.jpg?__SQUARESPACE_CACHEVERSION=1282610125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3657599" cy="35766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Back Enterprises: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professional philanthropy and consultant services</a:t>
            </a:r>
          </a:p>
          <a:p>
            <a:r>
              <a:rPr lang="en-US" dirty="0" smtClean="0"/>
              <a:t>That help build and target resources toward a more viable community!</a:t>
            </a:r>
            <a:endParaRPr lang="en-US" dirty="0"/>
          </a:p>
        </p:txBody>
      </p:sp>
      <p:pic>
        <p:nvPicPr>
          <p:cNvPr id="22534" name="Picture 6" descr="http://www.tdsb.on.ca/MOSS/asp_apps/school_landing_page/ShowImage.asp?Photo=F&amp;FeatureID=90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038600"/>
            <a:ext cx="502920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victorysportsarena.com/yahoo_site_admin/assets/images/VSA_MG_9977.6013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610475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5280</TotalTime>
  <Words>276</Words>
  <Application>Microsoft Office PowerPoint</Application>
  <PresentationFormat>On-screen Show (4:3)</PresentationFormat>
  <Paragraphs>92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THE MISSION</vt:lpstr>
      <vt:lpstr>Slide 3</vt:lpstr>
      <vt:lpstr>THE BELIEF</vt:lpstr>
      <vt:lpstr>Slide 5</vt:lpstr>
      <vt:lpstr>A Unique Partnership</vt:lpstr>
      <vt:lpstr>NFL + EDUCATION = PARTNERS WORKING TOGETHER TO “GIVE BACK”</vt:lpstr>
      <vt:lpstr>Giving Back Enterprises:</vt:lpstr>
      <vt:lpstr>Slide 9</vt:lpstr>
      <vt:lpstr>GIVING BACK!!</vt:lpstr>
      <vt:lpstr>GBE’s SERVICES</vt:lpstr>
      <vt:lpstr>GBE’s SERVICES  Continued</vt:lpstr>
      <vt:lpstr>TOUCH LIVES!!</vt:lpstr>
      <vt:lpstr>AREAS WHERE YOU CAN HELP</vt:lpstr>
      <vt:lpstr>AREAS WHERE YOU CAN HELP</vt:lpstr>
      <vt:lpstr>Slide 16</vt:lpstr>
      <vt:lpstr>Slide 17</vt:lpstr>
      <vt:lpstr>“Where Do You Want to Give Back?”</vt:lpstr>
      <vt:lpstr>MAKE A DIFFERENCE!!</vt:lpstr>
      <vt:lpstr>SUPPORT COMMUNITIES!</vt:lpstr>
      <vt:lpstr>YOUR EFFORTS COUNT!!</vt:lpstr>
      <vt:lpstr>Slide 22</vt:lpstr>
      <vt:lpstr>MAKE A POSITIVE IMPACT!</vt:lpstr>
      <vt:lpstr>              Giving Back Enterprises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Back Enterprises, LLC in partnership with Assure Solutions Group, LLC</dc:title>
  <dc:creator>Saundra  McGee</dc:creator>
  <cp:lastModifiedBy>Saundra  McGee</cp:lastModifiedBy>
  <cp:revision>558</cp:revision>
  <dcterms:created xsi:type="dcterms:W3CDTF">2010-03-20T01:21:34Z</dcterms:created>
  <dcterms:modified xsi:type="dcterms:W3CDTF">2013-03-05T21:37:44Z</dcterms:modified>
</cp:coreProperties>
</file>